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332" y="3832590"/>
            <a:ext cx="2679700" cy="310161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6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49859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6600" dirty="0" smtClean="0">
                <a:solidFill>
                  <a:srgbClr val="00B0F0"/>
                </a:solidFill>
                <a:latin typeface="Kristen ITC" pitchFamily="66" charset="0"/>
              </a:rPr>
              <a:t>1.</a:t>
            </a:r>
            <a:r>
              <a:rPr lang="fr-FR" sz="4000" dirty="0" smtClean="0">
                <a:solidFill>
                  <a:srgbClr val="00B0F0"/>
                </a:solidFill>
                <a:latin typeface="Kristen ITC" pitchFamily="66" charset="0"/>
              </a:rPr>
              <a:t> Ouvrez le livre à la page 90.  </a:t>
            </a:r>
          </a:p>
          <a:p>
            <a:pPr algn="ctr"/>
            <a:r>
              <a:rPr lang="fr-FR" sz="6600" dirty="0" smtClean="0">
                <a:solidFill>
                  <a:srgbClr val="00B050"/>
                </a:solidFill>
                <a:latin typeface="Kristen ITC" pitchFamily="66" charset="0"/>
              </a:rPr>
              <a:t>2.</a:t>
            </a:r>
            <a:r>
              <a:rPr lang="fr-FR" sz="4000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rgbClr val="00B050"/>
                </a:solidFill>
                <a:latin typeface="Kristen ITC" pitchFamily="66" charset="0"/>
              </a:rPr>
              <a:t>Lisez #4 et la note « Attention! » (en bas de la page).  </a:t>
            </a:r>
            <a:r>
              <a:rPr lang="fr-FR" sz="66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3.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Complétez activité 15,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à la page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91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55</cp:revision>
  <dcterms:created xsi:type="dcterms:W3CDTF">2011-09-14T23:22:57Z</dcterms:created>
  <dcterms:modified xsi:type="dcterms:W3CDTF">2012-01-06T11:40:37Z</dcterms:modified>
</cp:coreProperties>
</file>